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90" r:id="rId6"/>
    <p:sldId id="291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0" r:id="rId23"/>
    <p:sldId id="309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9" r:id="rId32"/>
    <p:sldId id="320" r:id="rId33"/>
    <p:sldId id="323" r:id="rId34"/>
    <p:sldId id="288" r:id="rId35"/>
    <p:sldId id="287" r:id="rId36"/>
    <p:sldId id="294" r:id="rId37"/>
    <p:sldId id="318" r:id="rId38"/>
    <p:sldId id="321" r:id="rId39"/>
    <p:sldId id="322" r:id="rId40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17B0-4045-4F3A-8C05-A7FAE119DED0}" type="datetimeFigureOut">
              <a:rPr lang="sr-Latn-RS" smtClean="0"/>
              <a:t>23.12.2013</a:t>
            </a:fld>
            <a:endParaRPr lang="sr-Latn-R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9F784-4F0B-4A46-96AC-06747BC7223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5542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69097-EC87-423F-BF99-34C44CDC1DE0}" type="datetimeFigureOut">
              <a:rPr lang="sl-SI" smtClean="0"/>
              <a:t>23.12.2013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092B-7555-4C04-84FC-C4AE1E96EA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598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092B-7555-4C04-84FC-C4AE1E96EA4E}" type="slidenum">
              <a:rPr lang="sl-SI" smtClean="0"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092B-7555-4C04-84FC-C4AE1E96EA4E}" type="slidenum">
              <a:rPr lang="sl-SI" smtClean="0"/>
              <a:t>35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092B-7555-4C04-84FC-C4AE1E96EA4E}" type="slidenum">
              <a:rPr lang="sl-SI" smtClean="0"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092B-7555-4C04-84FC-C4AE1E96EA4E}" type="slidenum">
              <a:rPr lang="sl-SI" smtClean="0"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092B-7555-4C04-84FC-C4AE1E96EA4E}" type="slidenum">
              <a:rPr lang="sl-SI" smtClean="0"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092B-7555-4C04-84FC-C4AE1E96EA4E}" type="slidenum">
              <a:rPr lang="sl-SI" smtClean="0"/>
              <a:t>9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092B-7555-4C04-84FC-C4AE1E96EA4E}" type="slidenum">
              <a:rPr lang="sl-SI" smtClean="0"/>
              <a:t>16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092B-7555-4C04-84FC-C4AE1E96EA4E}" type="slidenum">
              <a:rPr lang="sl-SI" smtClean="0"/>
              <a:t>22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092B-7555-4C04-84FC-C4AE1E96EA4E}" type="slidenum">
              <a:rPr lang="sl-SI" smtClean="0"/>
              <a:t>28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092B-7555-4C04-84FC-C4AE1E96EA4E}" type="slidenum">
              <a:rPr lang="sl-SI" smtClean="0"/>
              <a:t>34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98ED-D18A-483E-869F-87DA36C5726A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7B020-6A58-400C-8733-5D5A71DF5F2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CCCB-BD80-4793-B0D0-0010A789FA91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A776-CE59-48AC-A1BC-9D028AACE6E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F312-2E7F-47AF-AF1F-F31D1160678E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9D03-431A-4134-88DF-C0DFB9CB113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9F37-CA3D-402E-832C-0A2BABEDEF88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E85CF-8E88-4511-9067-1424A6F4578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D171-EDE9-4166-8A5D-79A6A61C401F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982A-4FAA-4AEF-A30D-6D29D0E8AE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7976-B82A-4E25-8D65-25B08F029B89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09163-FB19-464E-8B97-9E57DC072F9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78CB-21F3-4DF5-B425-BD77F2D57C3A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A7F4-6E01-4878-ACD5-2BB0A4F5B6B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0C19-2076-479B-83AE-755125D7AC0E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84FB-C869-43F2-8FFB-280133A082A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23FF-7638-4F32-8D71-54532A271399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177E-D8DE-4AF5-91DE-2FB2D6A5C4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B7398-41AF-442E-92E6-244E12ED88CC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B6C69-FAC0-4532-BF91-008EB44886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CCE7-A262-4450-A3E2-61EF599F3BED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F1A5-17E4-4FE0-B94B-D95CDCCC356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1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29F7C3-FE6C-4D15-90FC-659686F80AD6}" type="datetimeFigureOut">
              <a:rPr lang="sl-SI"/>
              <a:pPr>
                <a:defRPr/>
              </a:pPr>
              <a:t>23.12.2013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34A479-C884-42CB-BA37-8EA8C138109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" t="67014" r="60709" b="20469"/>
          <a:stretch/>
        </p:blipFill>
        <p:spPr bwMode="auto">
          <a:xfrm>
            <a:off x="0" y="5864154"/>
            <a:ext cx="5258243" cy="96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57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532440" cy="2550319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b="1" dirty="0" smtClean="0">
                <a:solidFill>
                  <a:schemeClr val="bg1"/>
                </a:solidFill>
              </a:rPr>
              <a:t>                    </a:t>
            </a:r>
            <a:r>
              <a:rPr lang="sl-SI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PROJEKT LAS SSD</a:t>
            </a:r>
            <a:br>
              <a:rPr lang="sl-SI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sl-SI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Trajnostna obogatitev                                          Krajinskega </a:t>
            </a:r>
            <a:r>
              <a:rPr lang="sl-SI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parka </a:t>
            </a:r>
            <a:r>
              <a:rPr lang="sl-SI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Ribnik </a:t>
            </a:r>
            <a:r>
              <a:rPr lang="sl-SI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Vrbje</a:t>
            </a:r>
            <a:r>
              <a:rPr lang="sl-SI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sl-SI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</a:t>
            </a:r>
            <a:r>
              <a:rPr lang="hr-HR" sz="3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</a:t>
            </a:r>
            <a:br>
              <a:rPr lang="hr-HR" sz="3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r-HR" sz="3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                     FOTO NATEČAJ</a:t>
            </a:r>
            <a:br>
              <a:rPr lang="hr-HR" sz="3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hr-HR" sz="31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</a:t>
            </a:r>
            <a:r>
              <a:rPr lang="sl-SI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Vode </a:t>
            </a:r>
            <a:r>
              <a:rPr lang="sl-SI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Spodnje Savinjske doline</a:t>
            </a:r>
            <a:endParaRPr lang="sl-SI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795185" y="5313784"/>
            <a:ext cx="452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     </a:t>
            </a:r>
            <a:r>
              <a:rPr lang="hr-H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PODELITEV</a:t>
            </a:r>
            <a:r>
              <a:rPr lang="hr-H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, </a:t>
            </a:r>
            <a:r>
              <a:rPr lang="hr-H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23.12.2013, Žalec</a:t>
            </a:r>
            <a:endParaRPr lang="sr-Latn-R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19" t="32490" r="26797" b="29018"/>
          <a:stretch/>
        </p:blipFill>
        <p:spPr bwMode="auto">
          <a:xfrm>
            <a:off x="5258243" y="5857982"/>
            <a:ext cx="1252345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588" y="597819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554" y="6001485"/>
            <a:ext cx="1219446" cy="74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860050" y="720374"/>
            <a:ext cx="3529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6</a:t>
            </a:r>
            <a:r>
              <a:rPr lang="sl-SI" sz="4000" b="1" dirty="0">
                <a:solidFill>
                  <a:schemeClr val="tx2"/>
                </a:solidFill>
              </a:rPr>
              <a:t>. Anja Vranič</a:t>
            </a:r>
            <a:endParaRPr lang="sr-Latn-RS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713370"/>
            <a:ext cx="4551590" cy="30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409" y="2713370"/>
            <a:ext cx="4551591" cy="30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9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625032" y="720374"/>
            <a:ext cx="5999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7</a:t>
            </a:r>
            <a:r>
              <a:rPr lang="sl-SI" sz="4000" b="1" dirty="0">
                <a:solidFill>
                  <a:schemeClr val="tx2"/>
                </a:solidFill>
              </a:rPr>
              <a:t>. Luka Vehovar Pavček</a:t>
            </a:r>
            <a:endParaRPr lang="sr-Latn-R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81" y="1442859"/>
            <a:ext cx="3554412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159" y="2401683"/>
            <a:ext cx="5029034" cy="33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8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935775" y="720374"/>
            <a:ext cx="3377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8</a:t>
            </a:r>
            <a:r>
              <a:rPr lang="sl-SI" sz="4000" b="1" dirty="0">
                <a:solidFill>
                  <a:schemeClr val="tx2"/>
                </a:solidFill>
              </a:rPr>
              <a:t>. Miha Drolc</a:t>
            </a:r>
            <a:endParaRPr lang="sr-Latn-RS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2749109"/>
            <a:ext cx="4502851" cy="302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402" y="2719054"/>
            <a:ext cx="4581765" cy="305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5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906921" y="720374"/>
            <a:ext cx="3435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>
                <a:solidFill>
                  <a:schemeClr val="tx2"/>
                </a:solidFill>
              </a:rPr>
              <a:t>9. Nina Kreča</a:t>
            </a:r>
            <a:endParaRPr lang="sr-Latn-RS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884874"/>
            <a:ext cx="4624698" cy="308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912" y="2884873"/>
            <a:ext cx="4488088" cy="308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4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088" y="2780928"/>
            <a:ext cx="4873912" cy="365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762516" cy="35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629442" y="720374"/>
            <a:ext cx="3990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10</a:t>
            </a:r>
            <a:r>
              <a:rPr lang="sl-SI" sz="4000" b="1" dirty="0">
                <a:solidFill>
                  <a:schemeClr val="tx2"/>
                </a:solidFill>
              </a:rPr>
              <a:t>. Tibor Zupan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val="7840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836101" y="720374"/>
            <a:ext cx="3577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11</a:t>
            </a:r>
            <a:r>
              <a:rPr lang="sl-SI" sz="4000" b="1" dirty="0">
                <a:solidFill>
                  <a:schemeClr val="tx2"/>
                </a:solidFill>
              </a:rPr>
              <a:t>. Urh </a:t>
            </a:r>
            <a:r>
              <a:rPr lang="sl-SI" sz="4000" b="1" dirty="0" err="1">
                <a:solidFill>
                  <a:schemeClr val="tx2"/>
                </a:solidFill>
              </a:rPr>
              <a:t>Kovče</a:t>
            </a:r>
            <a:endParaRPr lang="sr-Latn-RS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" y="2240949"/>
            <a:ext cx="4527167" cy="303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700" y="2240949"/>
            <a:ext cx="4520610" cy="303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0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784976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Osnovnošolci </a:t>
            </a:r>
            <a:r>
              <a:rPr lang="sl-SI" b="1" dirty="0">
                <a:solidFill>
                  <a:schemeClr val="tx2"/>
                </a:solidFill>
              </a:rPr>
              <a:t>OŠ </a:t>
            </a:r>
            <a:r>
              <a:rPr lang="sl-SI" b="1" dirty="0" smtClean="0">
                <a:solidFill>
                  <a:schemeClr val="tx2"/>
                </a:solidFill>
              </a:rPr>
              <a:t>Vransko-Tabor </a:t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(foto krožek)</a:t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mentorica Marija Završnik</a:t>
            </a:r>
            <a:br>
              <a:rPr lang="sl-SI" b="1" dirty="0" smtClean="0">
                <a:solidFill>
                  <a:schemeClr val="tx2"/>
                </a:solidFill>
              </a:rPr>
            </a:br>
            <a:endParaRPr lang="sl-SI" b="1" dirty="0" smtClean="0">
              <a:solidFill>
                <a:schemeClr val="tx2"/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 bwMode="auto">
          <a:xfrm>
            <a:off x="179512" y="5877272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21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359401" y="720374"/>
            <a:ext cx="4530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12</a:t>
            </a:r>
            <a:r>
              <a:rPr lang="sl-SI" sz="4000" b="1" dirty="0">
                <a:solidFill>
                  <a:schemeClr val="tx2"/>
                </a:solidFill>
              </a:rPr>
              <a:t>. Alja </a:t>
            </a:r>
            <a:r>
              <a:rPr lang="sl-SI" sz="4000" b="1" dirty="0" err="1">
                <a:solidFill>
                  <a:schemeClr val="tx2"/>
                </a:solidFill>
              </a:rPr>
              <a:t>Džafić</a:t>
            </a:r>
            <a:r>
              <a:rPr lang="sl-SI" sz="4000" b="1" dirty="0">
                <a:solidFill>
                  <a:schemeClr val="tx2"/>
                </a:solidFill>
              </a:rPr>
              <a:t>, </a:t>
            </a:r>
            <a:r>
              <a:rPr lang="sl-SI" sz="4000" b="1" dirty="0" err="1">
                <a:solidFill>
                  <a:schemeClr val="tx2"/>
                </a:solidFill>
              </a:rPr>
              <a:t>8.r</a:t>
            </a:r>
            <a:endParaRPr lang="sr-Latn-RS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624701" cy="308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814" y="2348879"/>
            <a:ext cx="4473185" cy="308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1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32629" y="720374"/>
            <a:ext cx="5784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13. </a:t>
            </a:r>
            <a:r>
              <a:rPr lang="sl-SI" sz="4000" b="1" dirty="0" err="1" smtClean="0">
                <a:solidFill>
                  <a:schemeClr val="tx2"/>
                </a:solidFill>
              </a:rPr>
              <a:t>Amadeja</a:t>
            </a:r>
            <a:r>
              <a:rPr lang="sl-SI" sz="4000" b="1" dirty="0" smtClean="0">
                <a:solidFill>
                  <a:schemeClr val="tx2"/>
                </a:solidFill>
              </a:rPr>
              <a:t> </a:t>
            </a:r>
            <a:r>
              <a:rPr lang="sl-SI" sz="4000" b="1" dirty="0">
                <a:solidFill>
                  <a:schemeClr val="tx2"/>
                </a:solidFill>
              </a:rPr>
              <a:t>Juhart, </a:t>
            </a:r>
            <a:r>
              <a:rPr lang="sl-SI" sz="4000" b="1" dirty="0" err="1">
                <a:solidFill>
                  <a:schemeClr val="tx2"/>
                </a:solidFill>
              </a:rPr>
              <a:t>8.r</a:t>
            </a:r>
            <a:endParaRPr lang="sr-Latn-RS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7" y="2363508"/>
            <a:ext cx="4608512" cy="307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403" y="2344571"/>
            <a:ext cx="4503597" cy="309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49455" y="720374"/>
            <a:ext cx="4150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14</a:t>
            </a:r>
            <a:r>
              <a:rPr lang="sl-SI" sz="4000" b="1" dirty="0">
                <a:solidFill>
                  <a:schemeClr val="tx2"/>
                </a:solidFill>
              </a:rPr>
              <a:t>. Maja Pikl, </a:t>
            </a:r>
            <a:r>
              <a:rPr lang="sl-SI" sz="4000" b="1" dirty="0" err="1">
                <a:solidFill>
                  <a:schemeClr val="tx2"/>
                </a:solidFill>
              </a:rPr>
              <a:t>8.r</a:t>
            </a:r>
            <a:endParaRPr lang="sr-Latn-RS" sz="4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33664"/>
            <a:ext cx="57810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703" y="1518853"/>
            <a:ext cx="4523698" cy="303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7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784976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Osnovnošolca OŠ Petrovče</a:t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mentorica Mojca </a:t>
            </a:r>
            <a:r>
              <a:rPr lang="sl-SI" b="1" dirty="0" err="1" smtClean="0">
                <a:solidFill>
                  <a:schemeClr val="tx2"/>
                </a:solidFill>
              </a:rPr>
              <a:t>Šon</a:t>
            </a: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endParaRPr lang="sl-SI" b="1" dirty="0" smtClean="0">
              <a:solidFill>
                <a:schemeClr val="tx2"/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 bwMode="auto">
          <a:xfrm>
            <a:off x="179512" y="5877272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32629" y="720374"/>
            <a:ext cx="5784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15. </a:t>
            </a:r>
            <a:r>
              <a:rPr lang="sl-SI" sz="4000" b="1" dirty="0">
                <a:solidFill>
                  <a:schemeClr val="tx2"/>
                </a:solidFill>
              </a:rPr>
              <a:t>Nuša </a:t>
            </a:r>
            <a:r>
              <a:rPr lang="sl-SI" sz="4000" b="1" dirty="0" err="1">
                <a:solidFill>
                  <a:schemeClr val="tx2"/>
                </a:solidFill>
              </a:rPr>
              <a:t>Maloprav</a:t>
            </a:r>
            <a:r>
              <a:rPr lang="sl-SI" sz="4000" b="1" dirty="0">
                <a:solidFill>
                  <a:schemeClr val="tx2"/>
                </a:solidFill>
              </a:rPr>
              <a:t>, </a:t>
            </a:r>
            <a:r>
              <a:rPr lang="sl-SI" sz="4000" b="1" dirty="0" err="1">
                <a:solidFill>
                  <a:schemeClr val="tx2"/>
                </a:solidFill>
              </a:rPr>
              <a:t>8.r</a:t>
            </a:r>
            <a:endParaRPr lang="sr-Latn-RS" sz="4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881" y="1536365"/>
            <a:ext cx="4965258" cy="333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570" y="3645024"/>
            <a:ext cx="4883430" cy="327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852149" y="720374"/>
            <a:ext cx="5545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16. </a:t>
            </a:r>
            <a:r>
              <a:rPr lang="sl-SI" sz="4000" b="1" dirty="0">
                <a:solidFill>
                  <a:schemeClr val="tx2"/>
                </a:solidFill>
              </a:rPr>
              <a:t>Nuša </a:t>
            </a:r>
            <a:r>
              <a:rPr lang="sl-SI" sz="4000" b="1" dirty="0" err="1">
                <a:solidFill>
                  <a:schemeClr val="tx2"/>
                </a:solidFill>
              </a:rPr>
              <a:t>Strnišnik</a:t>
            </a:r>
            <a:r>
              <a:rPr lang="sl-SI" sz="4000" b="1" dirty="0">
                <a:solidFill>
                  <a:schemeClr val="tx2"/>
                </a:solidFill>
              </a:rPr>
              <a:t>, </a:t>
            </a:r>
            <a:r>
              <a:rPr lang="sl-SI" sz="4000" b="1" dirty="0" err="1">
                <a:solidFill>
                  <a:schemeClr val="tx2"/>
                </a:solidFill>
              </a:rPr>
              <a:t>8.r</a:t>
            </a:r>
            <a:endParaRPr lang="sr-Latn-RS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31" y="1428260"/>
            <a:ext cx="3624871" cy="54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28261"/>
            <a:ext cx="3683372" cy="54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784976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Osnovnošolke  I OŠ Žalec </a:t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>
                <a:solidFill>
                  <a:schemeClr val="tx2"/>
                </a:solidFill>
              </a:rPr>
              <a:t>mentorica Milica  </a:t>
            </a:r>
            <a:r>
              <a:rPr lang="sl-SI" b="1" dirty="0" err="1">
                <a:solidFill>
                  <a:schemeClr val="tx2"/>
                </a:solidFill>
              </a:rPr>
              <a:t>Kresović</a:t>
            </a: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endParaRPr lang="sl-SI" b="1" dirty="0" smtClean="0">
              <a:solidFill>
                <a:schemeClr val="tx2"/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 bwMode="auto">
          <a:xfrm>
            <a:off x="179512" y="5877272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30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852149" y="720374"/>
            <a:ext cx="5545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17</a:t>
            </a:r>
            <a:r>
              <a:rPr lang="sl-SI" sz="4000" b="1" dirty="0">
                <a:solidFill>
                  <a:schemeClr val="tx2"/>
                </a:solidFill>
              </a:rPr>
              <a:t>. Hana Grum, 12 let</a:t>
            </a:r>
            <a:endParaRPr lang="sr-Latn-RS" sz="4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39782"/>
            <a:ext cx="3995936" cy="541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434" y="1844825"/>
            <a:ext cx="508856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1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679538" y="720374"/>
            <a:ext cx="5890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18</a:t>
            </a:r>
            <a:r>
              <a:rPr lang="sl-SI" sz="4000" b="1" dirty="0">
                <a:solidFill>
                  <a:schemeClr val="tx2"/>
                </a:solidFill>
              </a:rPr>
              <a:t>. Metka Luskar, 12 let</a:t>
            </a:r>
            <a:endParaRPr lang="sr-Latn-RS" sz="4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2" y="2491038"/>
            <a:ext cx="5599417" cy="314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21778"/>
            <a:ext cx="3320802" cy="186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1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862184" y="720374"/>
            <a:ext cx="5525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19</a:t>
            </a:r>
            <a:r>
              <a:rPr lang="sl-SI" sz="4000" b="1" dirty="0">
                <a:solidFill>
                  <a:schemeClr val="tx2"/>
                </a:solidFill>
              </a:rPr>
              <a:t>. Anja Sadnik, 11 let</a:t>
            </a:r>
            <a:endParaRPr lang="sr-Latn-RS" sz="4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428260"/>
            <a:ext cx="4064110" cy="541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980" y="2492896"/>
            <a:ext cx="4778020" cy="358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6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255625" y="720374"/>
            <a:ext cx="4738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20</a:t>
            </a:r>
            <a:r>
              <a:rPr lang="sl-SI" sz="4000" b="1" dirty="0">
                <a:solidFill>
                  <a:schemeClr val="tx2"/>
                </a:solidFill>
              </a:rPr>
              <a:t>. Eva Turk, 11 let</a:t>
            </a:r>
            <a:endParaRPr lang="sr-Latn-RS" sz="4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9481"/>
            <a:ext cx="3995936" cy="532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179" y="2420888"/>
            <a:ext cx="5068821" cy="380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5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286642" y="720374"/>
            <a:ext cx="6676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21</a:t>
            </a:r>
            <a:r>
              <a:rPr lang="sl-SI" sz="4000" b="1" dirty="0">
                <a:solidFill>
                  <a:schemeClr val="tx2"/>
                </a:solidFill>
              </a:rPr>
              <a:t>. Dajana Vignjević, 11 let</a:t>
            </a:r>
            <a:endParaRPr lang="sr-Latn-RS" sz="4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534367"/>
            <a:ext cx="4624702" cy="346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2534367"/>
            <a:ext cx="4366382" cy="346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2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784976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Posamezniki </a:t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– fotografi in ljubitelji narave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 bwMode="auto">
          <a:xfrm>
            <a:off x="179512" y="5877272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86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576" y="4195550"/>
            <a:ext cx="1960994" cy="26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132" y="4208660"/>
            <a:ext cx="3922003" cy="264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665673" y="720374"/>
            <a:ext cx="3918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22</a:t>
            </a:r>
            <a:r>
              <a:rPr lang="sl-SI" sz="4000" b="1" dirty="0">
                <a:solidFill>
                  <a:schemeClr val="tx2"/>
                </a:solidFill>
              </a:rPr>
              <a:t>. Rudi Krajnc</a:t>
            </a:r>
            <a:endParaRPr lang="sr-Latn-RS" sz="40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705482" cy="214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2388" y="4193066"/>
            <a:ext cx="3528392" cy="266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1" y="1916832"/>
            <a:ext cx="3765187" cy="214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55" t="18328" r="17451" b="12766"/>
          <a:stretch/>
        </p:blipFill>
        <p:spPr bwMode="auto">
          <a:xfrm>
            <a:off x="7545098" y="169365"/>
            <a:ext cx="1598902" cy="4023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8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404665"/>
            <a:ext cx="8784976" cy="43204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1. </a:t>
            </a:r>
            <a:r>
              <a:rPr lang="sl-SI" b="1" dirty="0">
                <a:solidFill>
                  <a:schemeClr val="tx2"/>
                </a:solidFill>
              </a:rPr>
              <a:t>Larisa Žagar </a:t>
            </a:r>
            <a:r>
              <a:rPr lang="sl-SI" b="1" dirty="0" smtClean="0">
                <a:solidFill>
                  <a:schemeClr val="tx2"/>
                </a:solidFill>
              </a:rPr>
              <a:t>Slemenšek, 5. razred</a:t>
            </a:r>
            <a:br>
              <a:rPr lang="sl-SI" b="1" dirty="0" smtClean="0">
                <a:solidFill>
                  <a:schemeClr val="tx2"/>
                </a:solidFill>
              </a:rPr>
            </a:br>
            <a:endParaRPr lang="sl-SI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3" y="1052736"/>
            <a:ext cx="423995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37781"/>
            <a:ext cx="4386824" cy="282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197" y="3941645"/>
            <a:ext cx="1940651" cy="292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3922528"/>
            <a:ext cx="4386825" cy="290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66388" y="720374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23. </a:t>
            </a:r>
            <a:r>
              <a:rPr lang="sl-SI" sz="4000" b="1" dirty="0">
                <a:solidFill>
                  <a:schemeClr val="tx2"/>
                </a:solidFill>
              </a:rPr>
              <a:t>Jan Korošec, 17 let</a:t>
            </a:r>
            <a:endParaRPr lang="sr-Latn-RS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5" y="2278723"/>
            <a:ext cx="4540721" cy="30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703" y="2278723"/>
            <a:ext cx="4540110" cy="302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1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236068" y="720374"/>
            <a:ext cx="4777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24</a:t>
            </a:r>
            <a:r>
              <a:rPr lang="sl-SI" sz="4000" b="1" dirty="0">
                <a:solidFill>
                  <a:schemeClr val="tx2"/>
                </a:solidFill>
              </a:rPr>
              <a:t>. Milica </a:t>
            </a:r>
            <a:r>
              <a:rPr lang="sl-SI" sz="4000" b="1" dirty="0" err="1">
                <a:solidFill>
                  <a:schemeClr val="tx2"/>
                </a:solidFill>
              </a:rPr>
              <a:t>Kresović</a:t>
            </a:r>
            <a:endParaRPr lang="sr-Latn-RS" sz="4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177"/>
            <a:ext cx="4624703" cy="260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906" y="4244572"/>
            <a:ext cx="4646093" cy="261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7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236068" y="720374"/>
            <a:ext cx="4777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25</a:t>
            </a:r>
            <a:r>
              <a:rPr lang="sl-SI" sz="4000" b="1" dirty="0">
                <a:solidFill>
                  <a:schemeClr val="tx2"/>
                </a:solidFill>
              </a:rPr>
              <a:t>. Aleš </a:t>
            </a:r>
            <a:r>
              <a:rPr lang="sl-SI" sz="4000" b="1" dirty="0" err="1">
                <a:solidFill>
                  <a:schemeClr val="tx2"/>
                </a:solidFill>
              </a:rPr>
              <a:t>Nemivšek</a:t>
            </a:r>
            <a:endParaRPr lang="sr-Latn-RS" sz="40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029" y="3799851"/>
            <a:ext cx="5013971" cy="309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67433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0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38236" y="720374"/>
            <a:ext cx="4172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26. Uroš Zupanc</a:t>
            </a:r>
            <a:endParaRPr lang="sr-Latn-R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431981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819" y="3645023"/>
            <a:ext cx="4824181" cy="321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784976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</a:rPr>
              <a:t/>
            </a:r>
            <a:br>
              <a:rPr lang="sl-SI" b="1" dirty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Avtorji izbranih fotografij</a:t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endParaRPr lang="sl-SI" b="1" dirty="0" smtClean="0">
              <a:solidFill>
                <a:schemeClr val="tx2"/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 bwMode="auto">
          <a:xfrm>
            <a:off x="179512" y="5877272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46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404665"/>
            <a:ext cx="8784976" cy="43204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Tomaž </a:t>
            </a:r>
            <a:r>
              <a:rPr lang="sl-SI" b="1" dirty="0" err="1" smtClean="0">
                <a:solidFill>
                  <a:schemeClr val="tx2"/>
                </a:solidFill>
              </a:rPr>
              <a:t>Maroh</a:t>
            </a:r>
            <a:r>
              <a:rPr lang="sl-SI" b="1" dirty="0" smtClean="0">
                <a:solidFill>
                  <a:schemeClr val="tx2"/>
                </a:solidFill>
              </a:rPr>
              <a:t>, 14 let, OŠ Petrovče</a:t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mentorica Mojca </a:t>
            </a:r>
            <a:r>
              <a:rPr lang="sl-SI" b="1" dirty="0" err="1" smtClean="0">
                <a:solidFill>
                  <a:schemeClr val="tx2"/>
                </a:solidFill>
              </a:rPr>
              <a:t>Šon</a:t>
            </a: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endParaRPr lang="sl-SI" b="1" dirty="0" smtClean="0">
              <a:solidFill>
                <a:schemeClr val="tx2"/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 bwMode="auto">
          <a:xfrm>
            <a:off x="179512" y="5949280"/>
            <a:ext cx="8784976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l-SI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12" y="1330446"/>
            <a:ext cx="7256560" cy="544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55" t="18328" r="17451" b="12766"/>
          <a:stretch/>
        </p:blipFill>
        <p:spPr bwMode="auto">
          <a:xfrm>
            <a:off x="7141029" y="1340768"/>
            <a:ext cx="2002971" cy="504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7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899592" y="332656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>
                <a:solidFill>
                  <a:schemeClr val="tx2"/>
                </a:solidFill>
              </a:rPr>
              <a:t>Rok Lešnik, 13 </a:t>
            </a:r>
            <a:r>
              <a:rPr lang="sl-SI" sz="4000" b="1" dirty="0" smtClean="0">
                <a:solidFill>
                  <a:schemeClr val="tx2"/>
                </a:solidFill>
              </a:rPr>
              <a:t>let OŠ Polzela</a:t>
            </a:r>
          </a:p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Mentorica Danica Gobec</a:t>
            </a:r>
            <a:endParaRPr lang="sr-Latn-RS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23" y="1698543"/>
            <a:ext cx="7758170" cy="513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3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-6715" y="366431"/>
            <a:ext cx="50850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Jan </a:t>
            </a:r>
            <a:r>
              <a:rPr lang="sl-SI" sz="4000" b="1" dirty="0">
                <a:solidFill>
                  <a:schemeClr val="tx2"/>
                </a:solidFill>
              </a:rPr>
              <a:t>Korošec, 17 </a:t>
            </a:r>
            <a:r>
              <a:rPr lang="sl-SI" sz="4000" b="1" dirty="0" smtClean="0">
                <a:solidFill>
                  <a:schemeClr val="tx2"/>
                </a:solidFill>
              </a:rPr>
              <a:t>let</a:t>
            </a:r>
          </a:p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zmagovalni dvojček</a:t>
            </a:r>
            <a:endParaRPr lang="sr-Latn-RS" sz="4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65" t="17460" r="14440" b="10118"/>
          <a:stretch/>
        </p:blipFill>
        <p:spPr bwMode="auto">
          <a:xfrm rot="1019656">
            <a:off x="5316289" y="824383"/>
            <a:ext cx="3523420" cy="260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28" y="2708920"/>
            <a:ext cx="4610191" cy="307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163" y="3833813"/>
            <a:ext cx="454183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5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043608" y="1129673"/>
            <a:ext cx="3807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Aleš </a:t>
            </a:r>
            <a:r>
              <a:rPr lang="sl-SI" sz="4000" b="1" dirty="0" err="1">
                <a:solidFill>
                  <a:schemeClr val="tx2"/>
                </a:solidFill>
              </a:rPr>
              <a:t>Nemivšek</a:t>
            </a:r>
            <a:endParaRPr lang="sr-Latn-RS" sz="40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" y="2564905"/>
            <a:ext cx="6961498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55" t="18328" r="17451" b="12766"/>
          <a:stretch/>
        </p:blipFill>
        <p:spPr bwMode="auto">
          <a:xfrm>
            <a:off x="7141029" y="1340768"/>
            <a:ext cx="2002971" cy="504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6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15616" y="260648"/>
            <a:ext cx="69413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accent6">
                    <a:lumMod val="50000"/>
                  </a:schemeClr>
                </a:solidFill>
              </a:rPr>
              <a:t>Hvala vsem za sodelovanje </a:t>
            </a:r>
          </a:p>
          <a:p>
            <a:pPr algn="ctr"/>
            <a:r>
              <a:rPr lang="sl-SI" sz="4000" b="1" dirty="0" smtClean="0">
                <a:solidFill>
                  <a:schemeClr val="accent6">
                    <a:lumMod val="50000"/>
                  </a:schemeClr>
                </a:solidFill>
              </a:rPr>
              <a:t>ter iskrene čestitke!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52" t="18480" r="16351" b="14109"/>
          <a:stretch/>
        </p:blipFill>
        <p:spPr bwMode="auto">
          <a:xfrm>
            <a:off x="1705956" y="1490421"/>
            <a:ext cx="5890379" cy="425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" t="67014" r="60709" b="20469"/>
          <a:stretch/>
        </p:blipFill>
        <p:spPr bwMode="auto">
          <a:xfrm>
            <a:off x="0" y="5864154"/>
            <a:ext cx="5258243" cy="96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19" t="32490" r="26797" b="29018"/>
          <a:stretch/>
        </p:blipFill>
        <p:spPr bwMode="auto">
          <a:xfrm>
            <a:off x="5258243" y="5857982"/>
            <a:ext cx="1252345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588" y="597819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554" y="6001485"/>
            <a:ext cx="1219446" cy="74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0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404665"/>
            <a:ext cx="8784976" cy="43204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2. Tomaž </a:t>
            </a:r>
            <a:r>
              <a:rPr lang="sl-SI" b="1" dirty="0" err="1" smtClean="0">
                <a:solidFill>
                  <a:schemeClr val="tx2"/>
                </a:solidFill>
              </a:rPr>
              <a:t>Maroh</a:t>
            </a:r>
            <a:r>
              <a:rPr lang="sl-SI" b="1" dirty="0" smtClean="0">
                <a:solidFill>
                  <a:schemeClr val="tx2"/>
                </a:solidFill>
              </a:rPr>
              <a:t>, 14 let</a:t>
            </a:r>
            <a:br>
              <a:rPr lang="sl-SI" b="1" dirty="0" smtClean="0">
                <a:solidFill>
                  <a:schemeClr val="tx2"/>
                </a:solidFill>
              </a:rPr>
            </a:br>
            <a:endParaRPr lang="sl-SI" b="1" dirty="0" smtClean="0">
              <a:solidFill>
                <a:schemeClr val="tx2"/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 bwMode="auto">
          <a:xfrm>
            <a:off x="179512" y="5949280"/>
            <a:ext cx="8784976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l-SI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l-SI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9632"/>
            <a:ext cx="4572006" cy="343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372" y="1789633"/>
            <a:ext cx="4546628" cy="341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784976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Osnovnošolci OŠ Polzela</a:t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mentorica Danica Gobec</a:t>
            </a:r>
            <a:br>
              <a:rPr lang="sl-SI" b="1" dirty="0" smtClean="0">
                <a:solidFill>
                  <a:schemeClr val="tx2"/>
                </a:solidFill>
              </a:rPr>
            </a:br>
            <a:endParaRPr lang="sl-SI" b="1" dirty="0" smtClean="0">
              <a:solidFill>
                <a:schemeClr val="tx2"/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 bwMode="auto">
          <a:xfrm>
            <a:off x="179512" y="5877272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80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051720" y="720374"/>
            <a:ext cx="5145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>
                <a:solidFill>
                  <a:schemeClr val="tx2"/>
                </a:solidFill>
              </a:rPr>
              <a:t>3. Tjaša </a:t>
            </a:r>
            <a:r>
              <a:rPr lang="sl-SI" sz="4000" b="1" dirty="0" err="1">
                <a:solidFill>
                  <a:schemeClr val="tx2"/>
                </a:solidFill>
              </a:rPr>
              <a:t>Likeb</a:t>
            </a:r>
            <a:r>
              <a:rPr lang="sl-SI" sz="4000" b="1" dirty="0">
                <a:solidFill>
                  <a:schemeClr val="tx2"/>
                </a:solidFill>
              </a:rPr>
              <a:t>, 13 </a:t>
            </a:r>
            <a:r>
              <a:rPr lang="sl-SI" sz="4000" b="1" dirty="0" smtClean="0">
                <a:solidFill>
                  <a:schemeClr val="tx2"/>
                </a:solidFill>
              </a:rPr>
              <a:t>let</a:t>
            </a:r>
            <a:endParaRPr lang="sr-Latn-RS" sz="4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93" y="2472835"/>
            <a:ext cx="4516883" cy="33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701" y="2472834"/>
            <a:ext cx="4519300" cy="33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9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080574" y="720374"/>
            <a:ext cx="5088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4. </a:t>
            </a:r>
            <a:r>
              <a:rPr lang="sl-SI" sz="4000" b="1" dirty="0">
                <a:solidFill>
                  <a:schemeClr val="tx2"/>
                </a:solidFill>
              </a:rPr>
              <a:t>Rok Lešnik, 13 let</a:t>
            </a:r>
            <a:endParaRPr lang="sr-Latn-RS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" y="2004151"/>
            <a:ext cx="4498341" cy="29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699" y="1990268"/>
            <a:ext cx="4519301" cy="299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36628" y="720374"/>
            <a:ext cx="4176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 smtClean="0">
                <a:solidFill>
                  <a:schemeClr val="tx2"/>
                </a:solidFill>
              </a:rPr>
              <a:t>5</a:t>
            </a:r>
            <a:r>
              <a:rPr lang="sl-SI" sz="4000" b="1" dirty="0">
                <a:solidFill>
                  <a:schemeClr val="tx2"/>
                </a:solidFill>
              </a:rPr>
              <a:t>. </a:t>
            </a:r>
            <a:r>
              <a:rPr lang="sl-SI" sz="4000" b="1" dirty="0" err="1">
                <a:solidFill>
                  <a:schemeClr val="tx2"/>
                </a:solidFill>
              </a:rPr>
              <a:t>Nana</a:t>
            </a:r>
            <a:r>
              <a:rPr lang="sl-SI" sz="4000" b="1" dirty="0">
                <a:solidFill>
                  <a:schemeClr val="tx2"/>
                </a:solidFill>
              </a:rPr>
              <a:t> Petrovič</a:t>
            </a:r>
            <a:endParaRPr lang="sr-Latn-RS" sz="4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51199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421" y="2564904"/>
            <a:ext cx="451199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0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784976" cy="122413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Osnovnošolci POŠ Tabor</a:t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 (foto krožek)</a:t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>mentorica Marija Završnik</a:t>
            </a:r>
            <a:br>
              <a:rPr lang="sl-SI" b="1" dirty="0" smtClean="0">
                <a:solidFill>
                  <a:schemeClr val="tx2"/>
                </a:solidFill>
              </a:rPr>
            </a:br>
            <a:endParaRPr lang="sl-SI" b="1" dirty="0" smtClean="0">
              <a:solidFill>
                <a:schemeClr val="tx2"/>
              </a:solidFill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 bwMode="auto">
          <a:xfrm>
            <a:off x="179512" y="5877272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48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4875</TotalTime>
  <Words>174</Words>
  <Application>Microsoft Office PowerPoint</Application>
  <PresentationFormat>Diaprojekcija na zaslonu (4:3)</PresentationFormat>
  <Paragraphs>55</Paragraphs>
  <Slides>39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39</vt:i4>
      </vt:variant>
    </vt:vector>
  </HeadingPairs>
  <TitlesOfParts>
    <vt:vector size="40" baseType="lpstr">
      <vt:lpstr>Officeova tema</vt:lpstr>
      <vt:lpstr>                      PROJEKT LAS SSD     Trajnostna obogatitev                                          Krajinskega parka                               Ribnik Vrbje                                                                                                  FOTO NATEČAJ                             Vode Spodnje Savinjske doline</vt:lpstr>
      <vt:lpstr> Osnovnošolca OŠ Petrovče mentorica Mojca Šon </vt:lpstr>
      <vt:lpstr> 1. Larisa Žagar Slemenšek, 5. razred </vt:lpstr>
      <vt:lpstr> 2. Tomaž Maroh, 14 let </vt:lpstr>
      <vt:lpstr> Osnovnošolci OŠ Polzela mentorica Danica Gobec </vt:lpstr>
      <vt:lpstr>PowerPointova predstavitev</vt:lpstr>
      <vt:lpstr>PowerPointova predstavitev</vt:lpstr>
      <vt:lpstr>PowerPointova predstavitev</vt:lpstr>
      <vt:lpstr> Osnovnošolci POŠ Tabor  (foto krožek) mentorica Marija Završnik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Osnovnošolci OŠ Vransko-Tabor  (foto krožek) mentorica Marija Završnik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Osnovnošolke  I OŠ Žalec  mentorica Milica  Kresović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Posamezniki  – fotografi in ljubitelji narave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Avtorji izbranih fotografij  </vt:lpstr>
      <vt:lpstr> Tomaž Maroh, 14 let, OŠ Petrovče mentorica Mojca Šon 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Trajnostni razvoj nas povezuje Trajni razvoj nas spaja</dc:title>
  <dc:creator>Alenka</dc:creator>
  <cp:lastModifiedBy>Alenka_d</cp:lastModifiedBy>
  <cp:revision>433</cp:revision>
  <cp:lastPrinted>2013-12-23T06:22:45Z</cp:lastPrinted>
  <dcterms:created xsi:type="dcterms:W3CDTF">2011-10-10T10:33:58Z</dcterms:created>
  <dcterms:modified xsi:type="dcterms:W3CDTF">2013-12-23T13:27:40Z</dcterms:modified>
</cp:coreProperties>
</file>